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2" r:id="rId3"/>
    <p:sldId id="258" r:id="rId4"/>
    <p:sldId id="288" r:id="rId5"/>
    <p:sldId id="289" r:id="rId6"/>
    <p:sldId id="278" r:id="rId7"/>
    <p:sldId id="283" r:id="rId8"/>
    <p:sldId id="284" r:id="rId9"/>
    <p:sldId id="285" r:id="rId10"/>
    <p:sldId id="287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93130"/>
  </p:normalViewPr>
  <p:slideViewPr>
    <p:cSldViewPr>
      <p:cViewPr varScale="1">
        <p:scale>
          <a:sx n="106" d="100"/>
          <a:sy n="106" d="100"/>
        </p:scale>
        <p:origin x="17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5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019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16554-D303-AF4C-85F7-12543DA59A9F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9A068-1AB0-6841-BACA-90B5065D9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A068-1AB0-6841-BACA-90B5065D93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6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A068-1AB0-6841-BACA-90B5065D9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A068-1AB0-6841-BACA-90B5065D93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A068-1AB0-6841-BACA-90B5065D93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A068-1AB0-6841-BACA-90B5065D93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7239000" cy="11096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055688"/>
            <a:ext cx="72390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48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533400"/>
            <a:ext cx="1909762" cy="5916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533400"/>
            <a:ext cx="5581650" cy="5916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78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6338" y="533400"/>
            <a:ext cx="7643812" cy="5916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90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857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26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1600200"/>
            <a:ext cx="3744912" cy="484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1600200"/>
            <a:ext cx="3746500" cy="484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02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60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40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40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7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95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400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600200"/>
            <a:ext cx="7643812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47800"/>
            <a:ext cx="5105400" cy="1081088"/>
          </a:xfrm>
        </p:spPr>
        <p:txBody>
          <a:bodyPr/>
          <a:lstStyle/>
          <a:p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The Gift of Time</a:t>
            </a:r>
            <a:endParaRPr lang="uk-UA" altLang="en-US" sz="60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6553200" cy="48244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Pilot free-falling</a:t>
            </a:r>
            <a:endParaRPr lang="uk-UA" alt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080893-C379-2D40-99BD-5251D65B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86" y="914400"/>
            <a:ext cx="7098507" cy="685800"/>
          </a:xfrm>
        </p:spPr>
        <p:txBody>
          <a:bodyPr/>
          <a:lstStyle/>
          <a:p>
            <a:pPr algn="ctr"/>
            <a:r>
              <a:rPr lang="en-US" sz="4800" dirty="0">
                <a:latin typeface="Noto Sans" panose="020B0502040504020204" pitchFamily="34" charset="0"/>
              </a:rPr>
              <a:t>INSERT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57398-B6CB-418C-863E-16DD97F42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518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3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457200" y="500062"/>
            <a:ext cx="8382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800" kern="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Cling to Christ</a:t>
            </a:r>
            <a:endParaRPr lang="uk-UA" altLang="en-US" sz="4800" kern="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1371600" y="2286000"/>
            <a:ext cx="65532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b="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Clinging to Christ is our only hope in a fearful, free-falling world. </a:t>
            </a:r>
          </a:p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 </a:t>
            </a:r>
          </a:p>
          <a:p>
            <a:r>
              <a:rPr lang="en-US" dirty="0">
                <a:latin typeface="Noto Sans" panose="020B0502040504020204" pitchFamily="34" charset="0"/>
              </a:rPr>
              <a:t> </a:t>
            </a:r>
          </a:p>
          <a:p>
            <a:r>
              <a:rPr lang="en-US" dirty="0">
                <a:latin typeface="Noto Sans" panose="020B0502040504020204" pitchFamily="34" charset="0"/>
              </a:rPr>
              <a:t> </a:t>
            </a:r>
          </a:p>
          <a:p>
            <a:r>
              <a:rPr lang="en-US" dirty="0">
                <a:latin typeface="Noto Sans" panose="020B0502040504020204" pitchFamily="34" charset="0"/>
              </a:rPr>
              <a:t> </a:t>
            </a:r>
          </a:p>
          <a:p>
            <a:r>
              <a:rPr lang="en-US" dirty="0">
                <a:latin typeface="Noto Sans" panose="020B0502040504020204" pitchFamily="34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1C170-9B04-D54A-BD2D-DDAA15DD2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8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6553200" cy="48244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Pilot free-falling</a:t>
            </a:r>
            <a:endParaRPr lang="uk-UA" alt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080893-C379-2D40-99BD-5251D65B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86" y="914400"/>
            <a:ext cx="7098507" cy="685800"/>
          </a:xfrm>
        </p:spPr>
        <p:txBody>
          <a:bodyPr/>
          <a:lstStyle/>
          <a:p>
            <a:pPr algn="ctr"/>
            <a:r>
              <a:rPr lang="en-US" sz="4800" dirty="0">
                <a:latin typeface="Noto Sans" panose="020B0502040504020204" pitchFamily="34" charset="0"/>
              </a:rPr>
              <a:t>INSERT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D8276-6128-469F-9480-FFD80E416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518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20" name="AutoShape 24"/>
          <p:cNvSpPr>
            <a:spLocks noChangeArrowheads="1"/>
          </p:cNvSpPr>
          <p:nvPr/>
        </p:nvSpPr>
        <p:spPr bwMode="gray">
          <a:xfrm>
            <a:off x="1715223" y="1846351"/>
            <a:ext cx="551727" cy="6708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074710"/>
            <a:ext cx="8229600" cy="719138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Ways to Spend Quality Time</a:t>
            </a:r>
            <a:endParaRPr lang="uk-UA" altLang="en-US" sz="48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3D6F4-C23E-1442-B86C-527140227D5E}"/>
              </a:ext>
            </a:extLst>
          </p:cNvPr>
          <p:cNvSpPr txBox="1"/>
          <p:nvPr/>
        </p:nvSpPr>
        <p:spPr>
          <a:xfrm>
            <a:off x="1295400" y="2517188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Family Worship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20" name="AutoShape 24"/>
          <p:cNvSpPr>
            <a:spLocks noChangeArrowheads="1"/>
          </p:cNvSpPr>
          <p:nvPr/>
        </p:nvSpPr>
        <p:spPr bwMode="gray">
          <a:xfrm>
            <a:off x="1715223" y="1846351"/>
            <a:ext cx="551727" cy="6708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074710"/>
            <a:ext cx="8229600" cy="719138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Ways to Spend Quality Time</a:t>
            </a:r>
            <a:endParaRPr lang="uk-UA" altLang="en-US" sz="48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3D6F4-C23E-1442-B86C-527140227D5E}"/>
              </a:ext>
            </a:extLst>
          </p:cNvPr>
          <p:cNvSpPr txBox="1"/>
          <p:nvPr/>
        </p:nvSpPr>
        <p:spPr>
          <a:xfrm>
            <a:off x="1295400" y="2517188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Family Worship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Listening and Affirming Conversations</a:t>
            </a:r>
          </a:p>
        </p:txBody>
      </p:sp>
    </p:spTree>
    <p:extLst>
      <p:ext uri="{BB962C8B-B14F-4D97-AF65-F5344CB8AC3E}">
        <p14:creationId xmlns:p14="http://schemas.microsoft.com/office/powerpoint/2010/main" val="355803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20" name="AutoShape 24"/>
          <p:cNvSpPr>
            <a:spLocks noChangeArrowheads="1"/>
          </p:cNvSpPr>
          <p:nvPr/>
        </p:nvSpPr>
        <p:spPr bwMode="gray">
          <a:xfrm>
            <a:off x="1715223" y="1846351"/>
            <a:ext cx="551727" cy="6708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/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074710"/>
            <a:ext cx="8229600" cy="719138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Ways to Spend Quality Time</a:t>
            </a:r>
            <a:endParaRPr lang="uk-UA" altLang="en-US" sz="48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3D6F4-C23E-1442-B86C-527140227D5E}"/>
              </a:ext>
            </a:extLst>
          </p:cNvPr>
          <p:cNvSpPr txBox="1"/>
          <p:nvPr/>
        </p:nvSpPr>
        <p:spPr>
          <a:xfrm>
            <a:off x="1295400" y="2517188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Family Worship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Listening and Affirming Conversations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Doing Activities Together</a:t>
            </a:r>
          </a:p>
        </p:txBody>
      </p:sp>
    </p:spTree>
    <p:extLst>
      <p:ext uri="{BB962C8B-B14F-4D97-AF65-F5344CB8AC3E}">
        <p14:creationId xmlns:p14="http://schemas.microsoft.com/office/powerpoint/2010/main" val="234337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6324601" cy="48244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“The Lord is near to those who have a broken heart, and saves such as have a contrite spirit” (Psalm 34:18).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“The Lord is near to all who call upon Him, to all who call upon Him in truth” (Psalm 145:18, NKJV).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69093" y="534729"/>
            <a:ext cx="8382000" cy="719138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He is Near to Us</a:t>
            </a:r>
            <a:endParaRPr lang="uk-UA" altLang="en-US" sz="48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7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599" y="2209800"/>
            <a:ext cx="6400801" cy="48244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“Behold, I stand at the door and know. If anyone hears My voice and opens the door, I will come in to him and dine with him, and he with Me” (Rev. 3:20). 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69093" y="534729"/>
            <a:ext cx="8382000" cy="719138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He is Near to Us</a:t>
            </a:r>
            <a:endParaRPr lang="uk-UA" altLang="en-US" sz="48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9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599" y="2209800"/>
            <a:ext cx="6400801" cy="48244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“You have plowed wickedness; you have reaped iniquity. You have eaten the fruit of lies, because you trusted in your own way,” (Hosea 10:13).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69093" y="534729"/>
            <a:ext cx="8382000" cy="719138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He Reminds Us</a:t>
            </a:r>
            <a:endParaRPr lang="uk-UA" altLang="en-US" sz="48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599" y="2209800"/>
            <a:ext cx="6400801" cy="48244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“Sow for yourselves righteousness; reap in mercy; break up your fallow ground, for it is time to seek the Lord, till He comes and rains righteousness on you,” (Hosea 10:12).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69093" y="534729"/>
            <a:ext cx="8382000" cy="719138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</a:rPr>
              <a:t>He Reminds Us</a:t>
            </a:r>
            <a:endParaRPr lang="uk-UA" altLang="en-US" sz="48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82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17">
  <a:themeElements>
    <a:clrScheme name="template-17 14">
      <a:dk1>
        <a:srgbClr val="111111"/>
      </a:dk1>
      <a:lt1>
        <a:srgbClr val="FFFFFF"/>
      </a:lt1>
      <a:dk2>
        <a:srgbClr val="000000"/>
      </a:dk2>
      <a:lt2>
        <a:srgbClr val="F2B300"/>
      </a:lt2>
      <a:accent1>
        <a:srgbClr val="8E3D00"/>
      </a:accent1>
      <a:accent2>
        <a:srgbClr val="C09B00"/>
      </a:accent2>
      <a:accent3>
        <a:srgbClr val="FFFFFF"/>
      </a:accent3>
      <a:accent4>
        <a:srgbClr val="0D0D0D"/>
      </a:accent4>
      <a:accent5>
        <a:srgbClr val="C6AFAA"/>
      </a:accent5>
      <a:accent6>
        <a:srgbClr val="AE8C00"/>
      </a:accent6>
      <a:hlink>
        <a:srgbClr val="DEB400"/>
      </a:hlink>
      <a:folHlink>
        <a:srgbClr val="EAEAEA"/>
      </a:folHlink>
    </a:clrScheme>
    <a:fontScheme name="template-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-17 1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2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3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FF505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E74848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6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7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8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9">
        <a:dk1>
          <a:srgbClr val="111111"/>
        </a:dk1>
        <a:lt1>
          <a:srgbClr val="FFFFFF"/>
        </a:lt1>
        <a:dk2>
          <a:srgbClr val="000000"/>
        </a:dk2>
        <a:lt2>
          <a:srgbClr val="F2B300"/>
        </a:lt2>
        <a:accent1>
          <a:srgbClr val="E6CE76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F0E3BD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0">
        <a:dk1>
          <a:srgbClr val="111111"/>
        </a:dk1>
        <a:lt1>
          <a:srgbClr val="FFFFFF"/>
        </a:lt1>
        <a:dk2>
          <a:srgbClr val="000000"/>
        </a:dk2>
        <a:lt2>
          <a:srgbClr val="E9AA65"/>
        </a:lt2>
        <a:accent1>
          <a:srgbClr val="E6CE76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F0E3BD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1">
        <a:dk1>
          <a:srgbClr val="111111"/>
        </a:dk1>
        <a:lt1>
          <a:srgbClr val="FFFFFF"/>
        </a:lt1>
        <a:dk2>
          <a:srgbClr val="000000"/>
        </a:dk2>
        <a:lt2>
          <a:srgbClr val="F2B300"/>
        </a:lt2>
        <a:accent1>
          <a:srgbClr val="91781B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C7BEAB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2">
        <a:dk1>
          <a:srgbClr val="111111"/>
        </a:dk1>
        <a:lt1>
          <a:srgbClr val="FFFFFF"/>
        </a:lt1>
        <a:dk2>
          <a:srgbClr val="000000"/>
        </a:dk2>
        <a:lt2>
          <a:srgbClr val="F2B300"/>
        </a:lt2>
        <a:accent1>
          <a:srgbClr val="77530B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BDB3AA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3">
        <a:dk1>
          <a:srgbClr val="111111"/>
        </a:dk1>
        <a:lt1>
          <a:srgbClr val="FFFFFF"/>
        </a:lt1>
        <a:dk2>
          <a:srgbClr val="000000"/>
        </a:dk2>
        <a:lt2>
          <a:srgbClr val="F2B300"/>
        </a:lt2>
        <a:accent1>
          <a:srgbClr val="8E5500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C6B4AA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4">
        <a:dk1>
          <a:srgbClr val="111111"/>
        </a:dk1>
        <a:lt1>
          <a:srgbClr val="FFFFFF"/>
        </a:lt1>
        <a:dk2>
          <a:srgbClr val="000000"/>
        </a:dk2>
        <a:lt2>
          <a:srgbClr val="F2B300"/>
        </a:lt2>
        <a:accent1>
          <a:srgbClr val="8E3D00"/>
        </a:accent1>
        <a:accent2>
          <a:srgbClr val="C09B00"/>
        </a:accent2>
        <a:accent3>
          <a:srgbClr val="FFFFFF"/>
        </a:accent3>
        <a:accent4>
          <a:srgbClr val="0D0D0D"/>
        </a:accent4>
        <a:accent5>
          <a:srgbClr val="C6AFAA"/>
        </a:accent5>
        <a:accent6>
          <a:srgbClr val="AE8C00"/>
        </a:accent6>
        <a:hlink>
          <a:srgbClr val="DEB4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template-17</Template>
  <TotalTime>452</TotalTime>
  <Words>246</Words>
  <Application>Microsoft Office PowerPoint</Application>
  <PresentationFormat>On-screen Show (4:3)</PresentationFormat>
  <Paragraphs>36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굴림</vt:lpstr>
      <vt:lpstr>Arial</vt:lpstr>
      <vt:lpstr>Calibri</vt:lpstr>
      <vt:lpstr>Noto Sans</vt:lpstr>
      <vt:lpstr>template-17</vt:lpstr>
      <vt:lpstr>The Gift of Time</vt:lpstr>
      <vt:lpstr>INSERT IMAGE</vt:lpstr>
      <vt:lpstr>Ways to Spend Quality Time</vt:lpstr>
      <vt:lpstr>Ways to Spend Quality Time</vt:lpstr>
      <vt:lpstr>Ways to Spend Quality Time</vt:lpstr>
      <vt:lpstr>He is Near to Us</vt:lpstr>
      <vt:lpstr>He is Near to Us</vt:lpstr>
      <vt:lpstr>He Reminds Us</vt:lpstr>
      <vt:lpstr>He Reminds Us</vt:lpstr>
      <vt:lpstr>INSERT IMAGE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Gift of Time</dc:title>
  <dc:creator>KareeAnne Rogers</dc:creator>
  <cp:lastModifiedBy>Kate Wolfer</cp:lastModifiedBy>
  <cp:revision>33</cp:revision>
  <dcterms:created xsi:type="dcterms:W3CDTF">2017-05-30T18:36:03Z</dcterms:created>
  <dcterms:modified xsi:type="dcterms:W3CDTF">2018-03-14T14:23:05Z</dcterms:modified>
</cp:coreProperties>
</file>